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5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34D"/>
    <a:srgbClr val="0083C7"/>
    <a:srgbClr val="222751"/>
    <a:srgbClr val="EF8023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5" autoAdjust="0"/>
    <p:restoredTop sz="94687" autoAdjust="0"/>
  </p:normalViewPr>
  <p:slideViewPr>
    <p:cSldViewPr snapToGrid="0">
      <p:cViewPr varScale="1">
        <p:scale>
          <a:sx n="56" d="100"/>
          <a:sy n="56" d="100"/>
        </p:scale>
        <p:origin x="1296" y="2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C89C3-CC65-47CD-8B2B-FFA849256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059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7E1DA73-13E1-9726-8EA7-B10CC8597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9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9F24F79-0C88-0401-BABC-FCA9441C5F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2171429-F875-64DE-027D-AE07C0FA8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8508" y="2293650"/>
            <a:ext cx="10194985" cy="2335500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1E23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508" y="4822885"/>
            <a:ext cx="10194985" cy="85401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1E23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584F462-21F9-9AC1-7BB7-72DB3A931B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584F462-21F9-9AC1-7BB7-72DB3A931B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5" y="0"/>
            <a:ext cx="12188388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323203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0CB2CA-48EC-668F-59B9-2388CE943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91" y="250031"/>
            <a:ext cx="9878128" cy="1325563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D08CE2-41F2-8FBF-D172-B09C9543F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90" y="1713481"/>
            <a:ext cx="11306696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50C170-02C0-EECB-309E-CB6C5DF84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31A6F8-FFD3-346B-1F2D-B98A7DAD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CFAF77-7814-02D0-5ABA-35F68CB5B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344E621-1073-B0CB-1E9D-00B92BA87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70" y="290830"/>
            <a:ext cx="1118016" cy="41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6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3B5E3B-D536-6F39-639F-A45A80C88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690" y="1825625"/>
            <a:ext cx="54000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44083C-AFDB-7BD7-BB66-8FDD9321E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4386" y="1825625"/>
            <a:ext cx="54000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E6A719-9334-8FF7-D5E4-0A539DB61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A33830-5B87-1B83-5630-ECC0BC41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C77AAA-BA72-0696-50F4-9C25C6CEE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98738B-FEBE-6B46-EF65-53D4C7F24D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70" y="290830"/>
            <a:ext cx="1118016" cy="410595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EB079699-9DAE-273D-0BF1-B89D8E75E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91" y="250031"/>
            <a:ext cx="9878128" cy="1325563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76771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03531B-89A6-473C-E06B-342F8DEE8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692" y="1681163"/>
            <a:ext cx="5549884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40DB1B8-059C-4427-1B8A-25434E6B5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7692" y="2505075"/>
            <a:ext cx="5549884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2377E9-2D1F-92B2-9188-EE9180DE1C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582186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B1FB72F-7813-5E7B-C133-A6022521B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582186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67898FD-FCF6-8CFF-8008-CEF332C67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12D4EA-5E62-E6FF-8E10-F6034057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03A116B-DE63-78CF-465E-94D88CA9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C2C01D7-2764-2C2F-040D-ADC48560C1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70" y="290830"/>
            <a:ext cx="1118016" cy="410595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BB745F2E-0478-536A-A095-154AD4D5F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91" y="250031"/>
            <a:ext cx="9878128" cy="1325563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69338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515" y="1555638"/>
            <a:ext cx="9340970" cy="3746724"/>
          </a:xfrm>
        </p:spPr>
        <p:txBody>
          <a:bodyPr>
            <a:noAutofit/>
          </a:bodyPr>
          <a:lstStyle>
            <a:lvl1pPr algn="ctr">
              <a:defRPr sz="7200" b="1">
                <a:solidFill>
                  <a:srgbClr val="1E23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846EC6-2285-2352-2B2B-CC0265441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53489A-C1C0-D3D7-93DD-6F13BF69F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4234E2-5102-C429-A56C-8FAD3ED6B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EBC41F2-1CEE-7FA6-0A7C-2D2F8922B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70" y="290830"/>
            <a:ext cx="1118016" cy="41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 tela che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D714A196-755B-D2B2-9CAF-A0DAE17457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12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descriçã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D714A196-755B-D2B2-9CAF-A0DAE17457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8625" y="238124"/>
            <a:ext cx="11487150" cy="4314825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7DE180-EB72-B541-6BEF-2F810A19C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5093" y="4638675"/>
            <a:ext cx="11490682" cy="1981200"/>
          </a:xfrm>
        </p:spPr>
        <p:txBody>
          <a:bodyPr/>
          <a:lstStyle>
            <a:lvl1pPr>
              <a:defRPr>
                <a:solidFill>
                  <a:srgbClr val="1E234D"/>
                </a:solidFill>
              </a:defRPr>
            </a:lvl1pPr>
            <a:lvl2pPr>
              <a:defRPr>
                <a:solidFill>
                  <a:srgbClr val="1E234D"/>
                </a:solidFill>
              </a:defRPr>
            </a:lvl2pPr>
            <a:lvl3pPr>
              <a:defRPr>
                <a:solidFill>
                  <a:srgbClr val="1E234D"/>
                </a:solidFill>
              </a:defRPr>
            </a:lvl3pPr>
            <a:lvl4pPr>
              <a:defRPr>
                <a:solidFill>
                  <a:srgbClr val="1E234D"/>
                </a:solidFill>
              </a:defRPr>
            </a:lvl4pPr>
            <a:lvl5pPr>
              <a:defRPr>
                <a:solidFill>
                  <a:srgbClr val="1E234D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2193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descriçã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D714A196-755B-D2B2-9CAF-A0DAE17457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5093" y="0"/>
            <a:ext cx="4785082" cy="6858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7DE180-EB72-B541-6BEF-2F810A19C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28031" y="371475"/>
            <a:ext cx="6311544" cy="5362575"/>
          </a:xfrm>
        </p:spPr>
        <p:txBody>
          <a:bodyPr/>
          <a:lstStyle>
            <a:lvl1pPr>
              <a:defRPr>
                <a:solidFill>
                  <a:srgbClr val="1E234D"/>
                </a:solidFill>
              </a:defRPr>
            </a:lvl1pPr>
            <a:lvl2pPr>
              <a:defRPr>
                <a:solidFill>
                  <a:srgbClr val="1E234D"/>
                </a:solidFill>
              </a:defRPr>
            </a:lvl2pPr>
            <a:lvl3pPr>
              <a:defRPr>
                <a:solidFill>
                  <a:srgbClr val="1E234D"/>
                </a:solidFill>
              </a:defRPr>
            </a:lvl3pPr>
            <a:lvl4pPr>
              <a:defRPr>
                <a:solidFill>
                  <a:srgbClr val="1E234D"/>
                </a:solidFill>
              </a:defRPr>
            </a:lvl4pPr>
            <a:lvl5pPr>
              <a:defRPr>
                <a:solidFill>
                  <a:srgbClr val="1E234D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BAC625D-D4FF-7DC9-4809-8A08A1283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70" y="6075930"/>
            <a:ext cx="1118016" cy="41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32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E9AB9A3-2F0F-2376-BE86-69E1CC1F5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8FD401-45ED-7860-86A7-502A70BD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CCE3DE-6EE6-FCA9-A856-116F2F7A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58A4FD6-1AB4-EAFA-DEA9-55311CF98C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70" y="290830"/>
            <a:ext cx="1118016" cy="41059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B1F99E13-D51F-736D-E9FD-F586212C72AB}"/>
              </a:ext>
            </a:extLst>
          </p:cNvPr>
          <p:cNvSpPr txBox="1">
            <a:spLocks/>
          </p:cNvSpPr>
          <p:nvPr userDrawn="1"/>
        </p:nvSpPr>
        <p:spPr>
          <a:xfrm>
            <a:off x="447691" y="250031"/>
            <a:ext cx="98781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1E234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663311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9723C6F-86C0-942A-0DF3-222FD4DEA33B}"/>
              </a:ext>
            </a:extLst>
          </p:cNvPr>
          <p:cNvSpPr/>
          <p:nvPr userDrawn="1"/>
        </p:nvSpPr>
        <p:spPr>
          <a:xfrm>
            <a:off x="1" y="0"/>
            <a:ext cx="5322498" cy="6858000"/>
          </a:xfrm>
          <a:prstGeom prst="rect">
            <a:avLst/>
          </a:prstGeom>
          <a:solidFill>
            <a:srgbClr val="1E23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B2CDD5-6E67-E51E-FE89-F5A3D9D2D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91" y="457200"/>
            <a:ext cx="4506897" cy="1600200"/>
          </a:xfrm>
        </p:spPr>
        <p:txBody>
          <a:bodyPr anchor="t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9F4D4B-1DB3-FA4F-2764-C5A3BA700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50" y="992187"/>
            <a:ext cx="6134636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5078E7-4CBE-CD28-7DAC-23B883CA6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7691" y="2057400"/>
            <a:ext cx="450689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78F0C6-FE81-2943-A387-96135F18D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6D366839-DBE4-429B-B713-740319A7CD9C}" type="datetimeFigureOut">
              <a:rPr lang="pt-BR" smtClean="0"/>
              <a:pPr/>
              <a:t>24/06/2025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A04115C-867B-2137-CDA8-2BA421CC8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2CBCE1-9278-A7D5-3EA7-724B3913A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E5AA740-75EF-4FB2-9153-BA3CE74E1162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287EE1F-FC1C-C49F-F6FE-A05291473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70" y="290830"/>
            <a:ext cx="1118016" cy="410595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52284F17-4A87-2E2D-FF1C-855213B170DA}"/>
              </a:ext>
            </a:extLst>
          </p:cNvPr>
          <p:cNvSpPr/>
          <p:nvPr userDrawn="1"/>
        </p:nvSpPr>
        <p:spPr>
          <a:xfrm flipH="1">
            <a:off x="5322498" y="-1"/>
            <a:ext cx="89289" cy="6858000"/>
          </a:xfrm>
          <a:prstGeom prst="rect">
            <a:avLst/>
          </a:prstGeom>
          <a:solidFill>
            <a:srgbClr val="0083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239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F516A6-5DF6-FDD5-7886-8EDEA6EF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33B0D0-2EA6-104C-C7A1-40DA2352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C8AF63C-5707-8CCA-C3E3-0464E211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1AB9EA9-254F-B84D-AFFB-B3231942CB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70" y="290830"/>
            <a:ext cx="1118016" cy="410595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7FFA5743-1243-2F9D-CA03-6A5DD0EC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91" y="457200"/>
            <a:ext cx="4506897" cy="1600200"/>
          </a:xfrm>
        </p:spPr>
        <p:txBody>
          <a:bodyPr anchor="t"/>
          <a:lstStyle>
            <a:lvl1pPr>
              <a:defRPr sz="3200" b="1">
                <a:solidFill>
                  <a:srgbClr val="1E23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95D2EBD6-FE37-2C62-0979-14E49F612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50" y="992187"/>
            <a:ext cx="6134636" cy="487362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id="{548D21C3-C426-8598-CC6C-9B9D32A9DC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7691" y="2057400"/>
            <a:ext cx="450689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31EC76B-802A-F7A4-0478-162823BEC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792E24C-263B-9F07-756B-6C8EBB397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59D6EE3-4FD1-2AAF-4145-B723E6D94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F3881C-E9AF-325C-C497-606EEA179B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916" y="2393315"/>
            <a:ext cx="5640168" cy="207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2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480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D3DBCC5-0917-C908-4154-089F612872A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9" y="189000"/>
            <a:ext cx="44082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1" r:id="rId3"/>
    <p:sldLayoutId id="2147483662" r:id="rId4"/>
    <p:sldLayoutId id="2147483650" r:id="rId5"/>
    <p:sldLayoutId id="2147483652" r:id="rId6"/>
    <p:sldLayoutId id="2147483653" r:id="rId7"/>
    <p:sldLayoutId id="2147483654" r:id="rId8"/>
    <p:sldLayoutId id="2147483663" r:id="rId9"/>
    <p:sldLayoutId id="2147483664" r:id="rId10"/>
    <p:sldLayoutId id="2147483665" r:id="rId11"/>
    <p:sldLayoutId id="2147483655" r:id="rId12"/>
    <p:sldLayoutId id="2147483656" r:id="rId13"/>
    <p:sldLayoutId id="2147483657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E23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426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EA8DF973-A6CB-301C-2825-80A602C05E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2B3F1712-C1F5-D59E-8D4B-5DD6ECBCC0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6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D7F5C97-2889-4D15-ABFF-0D50C3B36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D8832B-17C0-89E6-4BEE-CFC94E562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5125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6592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</Words>
  <Application>Microsoft Office PowerPoint</Application>
  <PresentationFormat>Widescreen</PresentationFormat>
  <Paragraphs>1</Paragraphs>
  <Slides>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SEFE11</dc:creator>
  <cp:lastModifiedBy>Fernanda Nabao</cp:lastModifiedBy>
  <cp:revision>10</cp:revision>
  <dcterms:created xsi:type="dcterms:W3CDTF">2025-01-14T01:43:27Z</dcterms:created>
  <dcterms:modified xsi:type="dcterms:W3CDTF">2025-06-24T14:20:33Z</dcterms:modified>
</cp:coreProperties>
</file>